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9" r:id="rId4"/>
    <p:sldId id="260" r:id="rId5"/>
    <p:sldId id="257" r:id="rId6"/>
    <p:sldId id="261" r:id="rId7"/>
    <p:sldId id="263" r:id="rId8"/>
    <p:sldId id="264" r:id="rId9"/>
    <p:sldId id="262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FF3399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3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208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57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2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240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747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648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1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500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27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512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AAEE1-6221-40A3-BD84-76FC6432F14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870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457200"/>
            <a:ext cx="85344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Tournez à un partenaire et dites: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100" y="1981200"/>
            <a:ext cx="83058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Je suis </a:t>
            </a:r>
            <a:r>
              <a:rPr lang="fr-FR" sz="3600" dirty="0">
                <a:latin typeface="Kristen ITC" pitchFamily="66" charset="0"/>
              </a:rPr>
              <a:t>très intelligent(e</a:t>
            </a:r>
            <a:r>
              <a:rPr lang="fr-FR" sz="3600" dirty="0" smtClean="0">
                <a:latin typeface="Kristen ITC" pitchFamily="66" charset="0"/>
              </a:rPr>
              <a:t>) !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6517" y="3429000"/>
            <a:ext cx="83058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Tu es très intelligent(e) !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9100" y="5029200"/>
            <a:ext cx="83058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J’aime travailler avec toi (vous) !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01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4249" y="180687"/>
            <a:ext cx="4267200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Dessinons!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4780" y="1027093"/>
            <a:ext cx="8305800" cy="954107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Je vous donne 2 feuilles de papier</a:t>
            </a:r>
            <a:r>
              <a:rPr lang="fr-FR" sz="2800" dirty="0" smtClean="0">
                <a:latin typeface="Kristen ITC" pitchFamily="66" charset="0"/>
              </a:rPr>
              <a:t>.  Choisissez 15 mots de v0cabulaire.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4780" y="2209800"/>
            <a:ext cx="8305800" cy="1384995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Feuille #1: Dessinez un plan de maison (votre maison ou une maison imaginaire).  Ecrivez le vocabulaire sur la maison.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9208" y="3810000"/>
            <a:ext cx="8305800" cy="1384995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Feuille #2: Dessinez l’extérieur de la maison (le jardin, la terrasse, les arbres, la voiture, etc.).  Ecrivez le vocabulaire sur le dessin.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1600" y="5486400"/>
            <a:ext cx="6172200" cy="120032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 smtClean="0">
                <a:solidFill>
                  <a:srgbClr val="7030A0"/>
                </a:solidFill>
                <a:latin typeface="Kristen ITC" pitchFamily="66" charset="0"/>
              </a:rPr>
              <a:t>C</a:t>
            </a:r>
            <a:r>
              <a:rPr lang="fr-FR" sz="3600" dirty="0" err="1" smtClean="0">
                <a:solidFill>
                  <a:srgbClr val="66FF33"/>
                </a:solidFill>
                <a:latin typeface="Kristen ITC" pitchFamily="66" charset="0"/>
              </a:rPr>
              <a:t>.</a:t>
            </a:r>
            <a:r>
              <a:rPr lang="fr-FR" sz="3600" dirty="0" err="1" smtClean="0">
                <a:solidFill>
                  <a:srgbClr val="FF3399"/>
                </a:solidFill>
                <a:latin typeface="Kristen ITC" pitchFamily="66" charset="0"/>
              </a:rPr>
              <a:t>o</a:t>
            </a:r>
            <a:r>
              <a:rPr lang="fr-FR" sz="3600" dirty="0" err="1" smtClean="0">
                <a:solidFill>
                  <a:srgbClr val="66FF33"/>
                </a:solidFill>
                <a:latin typeface="Kristen ITC" pitchFamily="66" charset="0"/>
              </a:rPr>
              <a:t>.</a:t>
            </a:r>
            <a:r>
              <a:rPr lang="fr-FR" sz="3600" dirty="0" err="1" smtClean="0">
                <a:solidFill>
                  <a:srgbClr val="00B0F0"/>
                </a:solidFill>
                <a:latin typeface="Kristen ITC" pitchFamily="66" charset="0"/>
              </a:rPr>
              <a:t>L</a:t>
            </a:r>
            <a:r>
              <a:rPr lang="fr-FR" sz="3600" dirty="0" err="1" smtClean="0">
                <a:solidFill>
                  <a:srgbClr val="66FF33"/>
                </a:solidFill>
                <a:latin typeface="Kristen ITC" pitchFamily="66" charset="0"/>
              </a:rPr>
              <a:t>.</a:t>
            </a:r>
            <a:r>
              <a:rPr lang="fr-FR" sz="3600" dirty="0" err="1" smtClean="0">
                <a:solidFill>
                  <a:srgbClr val="FF6600"/>
                </a:solidFill>
                <a:latin typeface="Kristen ITC" pitchFamily="66" charset="0"/>
              </a:rPr>
              <a:t>o</a:t>
            </a:r>
            <a:r>
              <a:rPr lang="fr-FR" sz="3600" dirty="0" err="1" smtClean="0">
                <a:solidFill>
                  <a:srgbClr val="66FF33"/>
                </a:solidFill>
                <a:latin typeface="Kristen ITC" pitchFamily="66" charset="0"/>
              </a:rPr>
              <a:t>.</a:t>
            </a:r>
            <a:r>
              <a:rPr lang="fr-FR" sz="3600" dirty="0" err="1" smtClean="0">
                <a:solidFill>
                  <a:srgbClr val="7030A0"/>
                </a:solidFill>
                <a:latin typeface="Kristen ITC" pitchFamily="66" charset="0"/>
              </a:rPr>
              <a:t>R</a:t>
            </a:r>
            <a:r>
              <a:rPr lang="fr-FR" sz="3600" dirty="0" err="1" smtClean="0">
                <a:solidFill>
                  <a:srgbClr val="66FF33"/>
                </a:solidFill>
                <a:latin typeface="Kristen ITC" pitchFamily="66" charset="0"/>
              </a:rPr>
              <a:t>.</a:t>
            </a:r>
            <a:r>
              <a:rPr lang="fr-FR" sz="3600" dirty="0" err="1" smtClean="0">
                <a:solidFill>
                  <a:srgbClr val="FF3399"/>
                </a:solidFill>
                <a:latin typeface="Kristen ITC" pitchFamily="66" charset="0"/>
              </a:rPr>
              <a:t>i</a:t>
            </a:r>
            <a:r>
              <a:rPr lang="fr-FR" sz="3600" dirty="0" err="1" smtClean="0">
                <a:solidFill>
                  <a:srgbClr val="66FF33"/>
                </a:solidFill>
                <a:latin typeface="Kristen ITC" pitchFamily="66" charset="0"/>
              </a:rPr>
              <a:t>.</a:t>
            </a:r>
            <a:r>
              <a:rPr lang="fr-FR" sz="3600" dirty="0" err="1" smtClean="0">
                <a:solidFill>
                  <a:srgbClr val="00B0F0"/>
                </a:solidFill>
                <a:latin typeface="Kristen ITC" pitchFamily="66" charset="0"/>
              </a:rPr>
              <a:t>E</a:t>
            </a:r>
            <a:r>
              <a:rPr lang="fr-FR" sz="3600" dirty="0" err="1" smtClean="0">
                <a:solidFill>
                  <a:srgbClr val="66FF33"/>
                </a:solidFill>
                <a:latin typeface="Kristen ITC" pitchFamily="66" charset="0"/>
              </a:rPr>
              <a:t>.</a:t>
            </a:r>
            <a:r>
              <a:rPr lang="fr-FR" sz="3600" dirty="0" err="1" smtClean="0">
                <a:solidFill>
                  <a:srgbClr val="FF6600"/>
                </a:solidFill>
                <a:latin typeface="Kristen ITC" pitchFamily="66" charset="0"/>
              </a:rPr>
              <a:t>z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.</a:t>
            </a:r>
            <a:r>
              <a:rPr lang="fr-FR" sz="3600" dirty="0" smtClean="0">
                <a:latin typeface="Kristen ITC" pitchFamily="66" charset="0"/>
              </a:rPr>
              <a:t> </a:t>
            </a:r>
          </a:p>
          <a:p>
            <a:pPr algn="ctr"/>
            <a:r>
              <a:rPr lang="fr-FR" sz="3600" dirty="0" err="1" smtClean="0">
                <a:latin typeface="Kristen ITC" pitchFamily="66" charset="0"/>
              </a:rPr>
              <a:t>LeS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DeUx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PaPiErS</a:t>
            </a:r>
            <a:r>
              <a:rPr lang="fr-FR" sz="3600" dirty="0" smtClean="0">
                <a:latin typeface="Kristen ITC" pitchFamily="66" charset="0"/>
              </a:rPr>
              <a:t>!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6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8024" y="457200"/>
            <a:ext cx="7772400" cy="132343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Est-ce que tu habites dans un appartement ou une maison?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1324" y="4648200"/>
            <a:ext cx="83058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J’habite dans un appartement.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1324" y="5715000"/>
            <a:ext cx="83058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J’habite dans une maison.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1026" name="Picture 2" descr="http://t2.gstatic.com/images?q=tbn:ANd9GcRQz2uqESt4hyTxmECCDP7TtQ-TEDLF9D9T7ke1_jP8avPdNlH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19741"/>
            <a:ext cx="2743200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3.gstatic.com/images?q=tbn:ANd9GcRQG6HPuj8ZdtLbAZ4x-DnABnYSgwnw0suNgCJXSDJtI6LLhT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019741"/>
            <a:ext cx="3152775" cy="236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86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8024" y="457200"/>
            <a:ext cx="7772400" cy="132343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smtClean="0">
                <a:latin typeface="Kristen ITC" pitchFamily="66" charset="0"/>
              </a:rPr>
              <a:t>Est-ce que tu préfères les maisons ou les immeubles?</a:t>
            </a:r>
            <a:endParaRPr lang="fr-FR" sz="400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665" y="5715000"/>
            <a:ext cx="83058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Je préfère les immeubles.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324" y="4724400"/>
            <a:ext cx="83058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Je préfère les maisons.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6" name="Picture 2" descr="http://t2.gstatic.com/images?q=tbn:ANd9GcRQz2uqESt4hyTxmECCDP7TtQ-TEDLF9D9T7ke1_jP8avPdNlH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19741"/>
            <a:ext cx="2743200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t3.gstatic.com/images?q=tbn:ANd9GcRQG6HPuj8ZdtLbAZ4x-DnABnYSgwnw0suNgCJXSDJtI6LLhT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019741"/>
            <a:ext cx="3152775" cy="236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29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457200"/>
            <a:ext cx="8305800" cy="120032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Est-ce que tu préfères monter en ascenseur ou sur les escaliers?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665" y="4572000"/>
            <a:ext cx="83058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Je préfère monter en ascenseur.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665" y="5715000"/>
            <a:ext cx="83058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Je préfère monter sur les escaliers.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2050" name="Picture 2" descr="http://t0.gstatic.com/images?q=tbn:ANd9GcS52E5GMW1VqUEHQDdHBtG4AFZT0Hyoe-9GR2kDCYPTdgVNCW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04851"/>
            <a:ext cx="2133600" cy="2640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854926"/>
            <a:ext cx="17430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202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457200"/>
            <a:ext cx="8305800" cy="120032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Est-ce que tu préfères une vieille maison ou une nouvelle maison?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665" y="5715000"/>
            <a:ext cx="83058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Je préfère une nouvelle maison.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5881" y="4724400"/>
            <a:ext cx="83058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Je préfère une vieille maison.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51381"/>
            <a:ext cx="3657600" cy="2739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869781"/>
            <a:ext cx="3600450" cy="2721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919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457200"/>
            <a:ext cx="8305800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Est-ce que tu as un jardin chez toi?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665" y="5715000"/>
            <a:ext cx="83058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Non, je n’ai pas de jardin chez moi.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5881" y="4724400"/>
            <a:ext cx="83058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Oui, j’ai un jardin chez moi.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1972"/>
            <a:ext cx="2151017" cy="3232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613" y="1436664"/>
            <a:ext cx="4438650" cy="2943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259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457200"/>
            <a:ext cx="8305800" cy="120032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Est-ce que tu as une salle à manger chez toi?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5715000"/>
            <a:ext cx="8839199" cy="584775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Non, je n’ai pas de salle à manger chez moi.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4724400"/>
            <a:ext cx="85344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Oui, j’ai une salle à manger chez moi.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68137"/>
            <a:ext cx="3352800" cy="251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68136"/>
            <a:ext cx="3352800" cy="2511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590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457200"/>
            <a:ext cx="8305800" cy="120032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Est-ce que tu as un escalier chez toi?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799" y="5715000"/>
            <a:ext cx="8534401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Non, je n’ai pas d’escaliers chez moi.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4724400"/>
            <a:ext cx="85344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Oui, j’ai des escaliers chez moi.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2" y="1828800"/>
            <a:ext cx="1781175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769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457200"/>
            <a:ext cx="8686800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Tu as combien de chambres chez toi?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4780" y="5370731"/>
            <a:ext cx="83058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J’ai  ## chambres chez moi.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5" r="8559"/>
          <a:stretch/>
        </p:blipFill>
        <p:spPr bwMode="auto">
          <a:xfrm>
            <a:off x="470263" y="1295400"/>
            <a:ext cx="310896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505075"/>
            <a:ext cx="3280822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048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294</Words>
  <Application>Microsoft Office PowerPoint</Application>
  <PresentationFormat>On-screen Show 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7</cp:revision>
  <dcterms:created xsi:type="dcterms:W3CDTF">2012-02-17T11:44:55Z</dcterms:created>
  <dcterms:modified xsi:type="dcterms:W3CDTF">2012-02-21T14:52:02Z</dcterms:modified>
</cp:coreProperties>
</file>